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690"/>
  </p:normalViewPr>
  <p:slideViewPr>
    <p:cSldViewPr snapToGrid="0" snapToObjects="1">
      <p:cViewPr>
        <p:scale>
          <a:sx n="66" d="100"/>
          <a:sy n="66" d="100"/>
        </p:scale>
        <p:origin x="10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2021/11/27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tmp"/><Relationship Id="rId7" Type="http://schemas.openxmlformats.org/officeDocument/2006/relationships/image" Target="../media/image11.jp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8" t="13675" r="30441" b="49360"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9" t="14066" r="30460" b="49520"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830" t="45384" b="8304"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" t="1191" r="48381" b="1723"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24" t="1661" r="605" b="1418"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6698"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162"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0" t="29697" b="33333"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25334"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1323</TotalTime>
  <Words>32</Words>
  <Application>Microsoft Macintosh PowerPoint</Application>
  <PresentationFormat>On-screen Show (4:3)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Gao Huxin</cp:lastModifiedBy>
  <cp:revision>16</cp:revision>
  <dcterms:created xsi:type="dcterms:W3CDTF">2021-06-14T14:35:46Z</dcterms:created>
  <dcterms:modified xsi:type="dcterms:W3CDTF">2021-11-26T18:34:35Z</dcterms:modified>
</cp:coreProperties>
</file>